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8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2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0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9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2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6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38D9-3F12-44B8-AAD9-AB38C1FB48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E17F-AAA2-44AD-8C63-4AC070B65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85C13B4-38A8-47F0-993A-5C40194F1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767319" cy="100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28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C6BEFF6-C96D-4C11-8C0B-F81BA0747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56"/>
            <a:ext cx="7769424" cy="1006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78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Shardell</dc:creator>
  <cp:lastModifiedBy>Allison Shardell</cp:lastModifiedBy>
  <cp:revision>1</cp:revision>
  <dcterms:created xsi:type="dcterms:W3CDTF">2020-10-30T16:16:34Z</dcterms:created>
  <dcterms:modified xsi:type="dcterms:W3CDTF">2020-10-30T16:19:14Z</dcterms:modified>
</cp:coreProperties>
</file>