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58" r:id="rId3"/>
    <p:sldId id="257" r:id="rId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2CB0E-87C6-2834-D6F5-C2B7EA3B7C8F}" v="6" dt="2020-11-24T23:21:03.255"/>
    <p1510:client id="{BC00879D-9161-E0CB-E893-4F1BF6922EAA}" v="1" dt="2020-11-24T23:21:55.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6" d="100"/>
          <a:sy n="46" d="100"/>
        </p:scale>
        <p:origin x="18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dirty="0"/>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763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26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496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582930" y="3124626"/>
            <a:ext cx="6606541" cy="2156037"/>
          </a:xfrm>
          <a:prstGeom prst="rect">
            <a:avLst/>
          </a:prstGeom>
        </p:spPr>
        <p:txBody>
          <a:bodyPr/>
          <a:lstStyle/>
          <a:p>
            <a:r>
              <a:t>Title Text</a:t>
            </a:r>
          </a:p>
        </p:txBody>
      </p:sp>
      <p:sp>
        <p:nvSpPr>
          <p:cNvPr id="12" name="Shape 12"/>
          <p:cNvSpPr>
            <a:spLocks noGrp="1"/>
          </p:cNvSpPr>
          <p:nvPr>
            <p:ph type="body" sz="quarter" idx="1"/>
          </p:nvPr>
        </p:nvSpPr>
        <p:spPr>
          <a:xfrm>
            <a:off x="1165860" y="5699759"/>
            <a:ext cx="5440680" cy="2570481"/>
          </a:xfrm>
          <a:prstGeom prst="rect">
            <a:avLst/>
          </a:prstGeom>
        </p:spPr>
        <p:txBody>
          <a:bodyPr/>
          <a:lstStyle>
            <a:lvl1pPr marL="0" indent="0" algn="ctr">
              <a:buSzTx/>
              <a:buFontTx/>
              <a:buNone/>
              <a:defRPr>
                <a:solidFill>
                  <a:srgbClr val="888888"/>
                </a:solidFill>
              </a:defRPr>
            </a:lvl1pPr>
            <a:lvl2pPr marL="0" indent="509411" algn="ctr">
              <a:buSzTx/>
              <a:buFontTx/>
              <a:buNone/>
              <a:defRPr>
                <a:solidFill>
                  <a:srgbClr val="888888"/>
                </a:solidFill>
              </a:defRPr>
            </a:lvl2pPr>
            <a:lvl3pPr marL="0" indent="1018823" algn="ctr">
              <a:buSzTx/>
              <a:buFontTx/>
              <a:buNone/>
              <a:defRPr>
                <a:solidFill>
                  <a:srgbClr val="888888"/>
                </a:solidFill>
              </a:defRPr>
            </a:lvl3pPr>
            <a:lvl4pPr marL="0" indent="1528237" algn="ctr">
              <a:buSzTx/>
              <a:buFontTx/>
              <a:buNone/>
              <a:defRPr>
                <a:solidFill>
                  <a:srgbClr val="888888"/>
                </a:solidFill>
              </a:defRPr>
            </a:lvl4pPr>
            <a:lvl5pPr marL="0" indent="2037649"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613966" y="6463453"/>
            <a:ext cx="6606541" cy="1997711"/>
          </a:xfrm>
          <a:prstGeom prst="rect">
            <a:avLst/>
          </a:prstGeom>
        </p:spPr>
        <p:txBody>
          <a:bodyPr anchor="t"/>
          <a:lstStyle>
            <a:lvl1pPr algn="l">
              <a:defRPr sz="4500" b="1" cap="all"/>
            </a:lvl1pPr>
          </a:lstStyle>
          <a:p>
            <a:r>
              <a:t>Title Text</a:t>
            </a:r>
          </a:p>
        </p:txBody>
      </p:sp>
      <p:sp>
        <p:nvSpPr>
          <p:cNvPr id="30" name="Shape 30"/>
          <p:cNvSpPr>
            <a:spLocks noGrp="1"/>
          </p:cNvSpPr>
          <p:nvPr>
            <p:ph type="body" sz="quarter" idx="1"/>
          </p:nvPr>
        </p:nvSpPr>
        <p:spPr>
          <a:xfrm>
            <a:off x="613966" y="4263183"/>
            <a:ext cx="6606541" cy="2200275"/>
          </a:xfrm>
          <a:prstGeom prst="rect">
            <a:avLst/>
          </a:prstGeom>
        </p:spPr>
        <p:txBody>
          <a:bodyPr anchor="b"/>
          <a:lstStyle>
            <a:lvl1pPr marL="0" indent="0">
              <a:spcBef>
                <a:spcPts val="500"/>
              </a:spcBef>
              <a:buSzTx/>
              <a:buFontTx/>
              <a:buNone/>
              <a:defRPr sz="2200">
                <a:solidFill>
                  <a:srgbClr val="888888"/>
                </a:solidFill>
              </a:defRPr>
            </a:lvl1pPr>
            <a:lvl2pPr marL="0" indent="509411">
              <a:spcBef>
                <a:spcPts val="500"/>
              </a:spcBef>
              <a:buSzTx/>
              <a:buFontTx/>
              <a:buNone/>
              <a:defRPr sz="2200">
                <a:solidFill>
                  <a:srgbClr val="888888"/>
                </a:solidFill>
              </a:defRPr>
            </a:lvl2pPr>
            <a:lvl3pPr marL="0" indent="1018823">
              <a:spcBef>
                <a:spcPts val="500"/>
              </a:spcBef>
              <a:buSzTx/>
              <a:buFontTx/>
              <a:buNone/>
              <a:defRPr sz="2200">
                <a:solidFill>
                  <a:srgbClr val="888888"/>
                </a:solidFill>
              </a:defRPr>
            </a:lvl3pPr>
            <a:lvl4pPr marL="0" indent="1528237">
              <a:spcBef>
                <a:spcPts val="500"/>
              </a:spcBef>
              <a:buSzTx/>
              <a:buFontTx/>
              <a:buNone/>
              <a:defRPr sz="2200">
                <a:solidFill>
                  <a:srgbClr val="888888"/>
                </a:solidFill>
              </a:defRPr>
            </a:lvl4pPr>
            <a:lvl5pPr marL="0" indent="2037649">
              <a:spcBef>
                <a:spcPts val="500"/>
              </a:spcBef>
              <a:buSzTx/>
              <a:buFontTx/>
              <a:buNone/>
              <a:defRPr sz="2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388620" y="2346962"/>
            <a:ext cx="3432810" cy="6638081"/>
          </a:xfrm>
          <a:prstGeom prst="rect">
            <a:avLst/>
          </a:prstGeom>
        </p:spPr>
        <p:txBody>
          <a:bodyPr/>
          <a:lstStyle>
            <a:lvl1pPr>
              <a:spcBef>
                <a:spcPts val="700"/>
              </a:spcBef>
              <a:defRPr sz="3100"/>
            </a:lvl1pPr>
            <a:lvl2pPr marL="874962" indent="-365550">
              <a:spcBef>
                <a:spcPts val="700"/>
              </a:spcBef>
              <a:defRPr sz="3100"/>
            </a:lvl2pPr>
            <a:lvl3pPr marL="1377728" indent="-358903">
              <a:spcBef>
                <a:spcPts val="700"/>
              </a:spcBef>
              <a:defRPr sz="3100"/>
            </a:lvl3pPr>
            <a:lvl4pPr marL="1923031" indent="-394794">
              <a:spcBef>
                <a:spcPts val="700"/>
              </a:spcBef>
              <a:defRPr sz="3100"/>
            </a:lvl4pPr>
            <a:lvl5pPr marL="2432443" indent="-394794">
              <a:spcBef>
                <a:spcPts val="700"/>
              </a:spcBef>
              <a:defRPr sz="31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388621" y="2251499"/>
            <a:ext cx="3434162" cy="938319"/>
          </a:xfrm>
          <a:prstGeom prst="rect">
            <a:avLst/>
          </a:prstGeom>
        </p:spPr>
        <p:txBody>
          <a:bodyPr anchor="b"/>
          <a:lstStyle>
            <a:lvl1pPr marL="0" indent="0">
              <a:spcBef>
                <a:spcPts val="600"/>
              </a:spcBef>
              <a:buSzTx/>
              <a:buFontTx/>
              <a:buNone/>
              <a:defRPr sz="2700" b="1"/>
            </a:lvl1pPr>
            <a:lvl2pPr marL="0" indent="509411">
              <a:spcBef>
                <a:spcPts val="600"/>
              </a:spcBef>
              <a:buSzTx/>
              <a:buFontTx/>
              <a:buNone/>
              <a:defRPr sz="2700" b="1"/>
            </a:lvl2pPr>
            <a:lvl3pPr marL="0" indent="1018823">
              <a:spcBef>
                <a:spcPts val="600"/>
              </a:spcBef>
              <a:buSzTx/>
              <a:buFontTx/>
              <a:buNone/>
              <a:defRPr sz="2700" b="1"/>
            </a:lvl3pPr>
            <a:lvl4pPr marL="0" indent="1528237">
              <a:spcBef>
                <a:spcPts val="600"/>
              </a:spcBef>
              <a:buSzTx/>
              <a:buFontTx/>
              <a:buNone/>
              <a:defRPr sz="2700" b="1"/>
            </a:lvl4pPr>
            <a:lvl5pPr marL="0" indent="2037649">
              <a:spcBef>
                <a:spcPts val="600"/>
              </a:spcBef>
              <a:buSzTx/>
              <a:buFontTx/>
              <a:buNone/>
              <a:defRPr sz="27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3948272" y="2251499"/>
            <a:ext cx="3435509" cy="938319"/>
          </a:xfrm>
          <a:prstGeom prst="rect">
            <a:avLst/>
          </a:prstGeom>
        </p:spPr>
        <p:txBody>
          <a:bodyPr anchor="b"/>
          <a:lstStyle/>
          <a:p>
            <a:pPr marL="0" indent="0">
              <a:spcBef>
                <a:spcPts val="600"/>
              </a:spcBef>
              <a:buSzTx/>
              <a:buFontTx/>
              <a:buNone/>
              <a:defRPr sz="27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388621" y="400474"/>
            <a:ext cx="2557068" cy="1704340"/>
          </a:xfrm>
          <a:prstGeom prst="rect">
            <a:avLst/>
          </a:prstGeom>
        </p:spPr>
        <p:txBody>
          <a:bodyPr anchor="b"/>
          <a:lstStyle>
            <a:lvl1pPr algn="l">
              <a:defRPr sz="2200" b="1"/>
            </a:lvl1pPr>
          </a:lstStyle>
          <a:p>
            <a:r>
              <a:t>Title Text</a:t>
            </a:r>
          </a:p>
        </p:txBody>
      </p:sp>
      <p:sp>
        <p:nvSpPr>
          <p:cNvPr id="73" name="Shape 73"/>
          <p:cNvSpPr>
            <a:spLocks noGrp="1"/>
          </p:cNvSpPr>
          <p:nvPr>
            <p:ph type="body" idx="1"/>
          </p:nvPr>
        </p:nvSpPr>
        <p:spPr>
          <a:xfrm>
            <a:off x="3038793" y="400477"/>
            <a:ext cx="4344989" cy="858456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388621" y="2104817"/>
            <a:ext cx="2557068" cy="6880227"/>
          </a:xfrm>
          <a:prstGeom prst="rect">
            <a:avLst/>
          </a:prstGeom>
        </p:spPr>
        <p:txBody>
          <a:bodyPr/>
          <a:lstStyle/>
          <a:p>
            <a:pPr marL="0" indent="0">
              <a:spcBef>
                <a:spcPts val="300"/>
              </a:spcBef>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333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523444" y="7040881"/>
            <a:ext cx="4663442" cy="831217"/>
          </a:xfrm>
          <a:prstGeom prst="rect">
            <a:avLst/>
          </a:prstGeom>
        </p:spPr>
        <p:txBody>
          <a:bodyPr anchor="b"/>
          <a:lstStyle>
            <a:lvl1pPr algn="l">
              <a:defRPr sz="2200" b="1"/>
            </a:lvl1pPr>
          </a:lstStyle>
          <a:p>
            <a:r>
              <a:t>Title Text</a:t>
            </a:r>
          </a:p>
        </p:txBody>
      </p:sp>
      <p:sp>
        <p:nvSpPr>
          <p:cNvPr id="83" name="Shape 83"/>
          <p:cNvSpPr>
            <a:spLocks noGrp="1"/>
          </p:cNvSpPr>
          <p:nvPr>
            <p:ph type="pic" sz="half" idx="13"/>
          </p:nvPr>
        </p:nvSpPr>
        <p:spPr>
          <a:xfrm>
            <a:off x="1523444" y="898736"/>
            <a:ext cx="4663442" cy="6035041"/>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523444" y="7872097"/>
            <a:ext cx="4663442" cy="1180465"/>
          </a:xfrm>
          <a:prstGeom prst="rect">
            <a:avLst/>
          </a:prstGeom>
        </p:spPr>
        <p:txBody>
          <a:bodyPr/>
          <a:lstStyle>
            <a:lvl1pPr marL="0" indent="0">
              <a:spcBef>
                <a:spcPts val="300"/>
              </a:spcBef>
              <a:buSzTx/>
              <a:buFontTx/>
              <a:buNone/>
              <a:defRPr sz="1600"/>
            </a:lvl1pPr>
            <a:lvl2pPr marL="0" indent="509411">
              <a:spcBef>
                <a:spcPts val="300"/>
              </a:spcBef>
              <a:buSzTx/>
              <a:buFontTx/>
              <a:buNone/>
              <a:defRPr sz="1600"/>
            </a:lvl2pPr>
            <a:lvl3pPr marL="0" indent="1018823">
              <a:spcBef>
                <a:spcPts val="300"/>
              </a:spcBef>
              <a:buSzTx/>
              <a:buFontTx/>
              <a:buNone/>
              <a:defRPr sz="1600"/>
            </a:lvl3pPr>
            <a:lvl4pPr marL="0" indent="1528237">
              <a:spcBef>
                <a:spcPts val="300"/>
              </a:spcBef>
              <a:buSzTx/>
              <a:buFontTx/>
              <a:buNone/>
              <a:defRPr sz="1600"/>
            </a:lvl4pPr>
            <a:lvl5pPr marL="0" indent="2037649">
              <a:spcBef>
                <a:spcPts val="3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5634990" y="402804"/>
            <a:ext cx="1748791" cy="8582237"/>
          </a:xfrm>
          <a:prstGeom prst="rect">
            <a:avLst/>
          </a:prstGeom>
        </p:spPr>
        <p:txBody>
          <a:bodyPr/>
          <a:lstStyle/>
          <a:p>
            <a:r>
              <a:t>Title Text</a:t>
            </a:r>
          </a:p>
        </p:txBody>
      </p:sp>
      <p:sp>
        <p:nvSpPr>
          <p:cNvPr id="102" name="Shape 102"/>
          <p:cNvSpPr>
            <a:spLocks noGrp="1"/>
          </p:cNvSpPr>
          <p:nvPr>
            <p:ph type="body" idx="1"/>
          </p:nvPr>
        </p:nvSpPr>
        <p:spPr>
          <a:xfrm>
            <a:off x="388620" y="402804"/>
            <a:ext cx="5116830" cy="858223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680084" y="3124624"/>
            <a:ext cx="6412232" cy="2156038"/>
          </a:xfrm>
          <a:prstGeom prst="rect">
            <a:avLst/>
          </a:prstGeom>
        </p:spPr>
        <p:txBody>
          <a:bodyPr lIns="50291" tIns="50291" rIns="50291" bIns="50291"/>
          <a:lstStyle>
            <a:lvl1pPr defTabSz="502919">
              <a:defRPr sz="4800"/>
            </a:lvl1pPr>
          </a:lstStyle>
          <a:p>
            <a:r>
              <a:t>Title Text</a:t>
            </a:r>
          </a:p>
        </p:txBody>
      </p:sp>
      <p:sp>
        <p:nvSpPr>
          <p:cNvPr id="111" name="Shape 111"/>
          <p:cNvSpPr>
            <a:spLocks noGrp="1"/>
          </p:cNvSpPr>
          <p:nvPr>
            <p:ph type="body" sz="quarter" idx="1"/>
          </p:nvPr>
        </p:nvSpPr>
        <p:spPr>
          <a:xfrm>
            <a:off x="1245869" y="5699759"/>
            <a:ext cx="5280662" cy="2570481"/>
          </a:xfrm>
          <a:prstGeom prst="rect">
            <a:avLst/>
          </a:prstGeom>
        </p:spPr>
        <p:txBody>
          <a:bodyPr lIns="50291" tIns="50291" rIns="50291" bIns="50291"/>
          <a:lstStyle>
            <a:lvl1pPr marL="0" indent="0" algn="ctr" defTabSz="502919">
              <a:buSzTx/>
              <a:buFontTx/>
              <a:buNone/>
              <a:defRPr sz="3400">
                <a:solidFill>
                  <a:srgbClr val="888888"/>
                </a:solidFill>
              </a:defRPr>
            </a:lvl1pPr>
            <a:lvl2pPr marL="0" indent="457200" algn="ctr" defTabSz="502919">
              <a:buSzTx/>
              <a:buFontTx/>
              <a:buNone/>
              <a:defRPr sz="3400">
                <a:solidFill>
                  <a:srgbClr val="888888"/>
                </a:solidFill>
              </a:defRPr>
            </a:lvl2pPr>
            <a:lvl3pPr marL="0" indent="914400" algn="ctr" defTabSz="502919">
              <a:buSzTx/>
              <a:buFontTx/>
              <a:buNone/>
              <a:defRPr sz="3400">
                <a:solidFill>
                  <a:srgbClr val="888888"/>
                </a:solidFill>
              </a:defRPr>
            </a:lvl3pPr>
            <a:lvl4pPr marL="0" indent="1371600" algn="ctr" defTabSz="502919">
              <a:buSzTx/>
              <a:buFontTx/>
              <a:buNone/>
              <a:defRPr sz="3400">
                <a:solidFill>
                  <a:srgbClr val="888888"/>
                </a:solidFill>
              </a:defRPr>
            </a:lvl4pPr>
            <a:lvl5pPr marL="0" indent="1828800" algn="ctr" defTabSz="502919">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xfrm>
            <a:off x="7013142" y="9451213"/>
            <a:ext cx="267768" cy="278385"/>
          </a:xfrm>
          <a:prstGeom prst="rect">
            <a:avLst/>
          </a:prstGeom>
        </p:spPr>
        <p:txBody>
          <a:bodyPr lIns="50291" tIns="50291" rIns="50291" bIns="50291"/>
          <a:lstStyle>
            <a:lvl1pPr defTabSz="502919">
              <a:defRPr sz="12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9" name="Shape 119"/>
          <p:cNvSpPr>
            <a:spLocks noGrp="1"/>
          </p:cNvSpPr>
          <p:nvPr>
            <p:ph type="title"/>
          </p:nvPr>
        </p:nvSpPr>
        <p:spPr>
          <a:xfrm>
            <a:off x="850999" y="265211"/>
            <a:ext cx="6070402" cy="2514601"/>
          </a:xfrm>
          <a:prstGeom prst="rect">
            <a:avLst/>
          </a:prstGeom>
        </p:spPr>
        <p:txBody>
          <a:bodyPr lIns="39290" tIns="39290" rIns="39290" bIns="39290">
            <a:noAutofit/>
          </a:bodyPr>
          <a:lstStyle>
            <a:lvl1pPr defTabSz="599182">
              <a:defRPr sz="8600">
                <a:latin typeface="Gill Sans"/>
                <a:ea typeface="Gill Sans"/>
                <a:cs typeface="Gill Sans"/>
                <a:sym typeface="Gill Sans"/>
              </a:defRPr>
            </a:lvl1pPr>
          </a:lstStyle>
          <a:p>
            <a:r>
              <a:t>Title Text</a:t>
            </a:r>
          </a:p>
        </p:txBody>
      </p:sp>
      <p:sp>
        <p:nvSpPr>
          <p:cNvPr id="120" name="Shape 120"/>
          <p:cNvSpPr>
            <a:spLocks noGrp="1"/>
          </p:cNvSpPr>
          <p:nvPr>
            <p:ph type="body" idx="1"/>
          </p:nvPr>
        </p:nvSpPr>
        <p:spPr>
          <a:xfrm>
            <a:off x="850999" y="2858392"/>
            <a:ext cx="6070402" cy="5893595"/>
          </a:xfrm>
          <a:prstGeom prst="rect">
            <a:avLst/>
          </a:prstGeom>
        </p:spPr>
        <p:txBody>
          <a:bodyPr lIns="39290" tIns="39290" rIns="39290" bIns="39290" anchor="ctr">
            <a:noAutofit/>
          </a:bodyPr>
          <a:lstStyle>
            <a:lvl1pPr marL="746125" indent="-428625" defTabSz="599182">
              <a:spcBef>
                <a:spcPts val="2400"/>
              </a:spcBef>
              <a:buSzPct val="171000"/>
              <a:buFontTx/>
              <a:defRPr sz="4200">
                <a:latin typeface="Gill Sans"/>
                <a:ea typeface="Gill Sans"/>
                <a:cs typeface="Gill Sans"/>
                <a:sym typeface="Gill Sans"/>
              </a:defRPr>
            </a:lvl1pPr>
            <a:lvl2pPr marL="1190625" indent="-428625" defTabSz="599182">
              <a:spcBef>
                <a:spcPts val="2400"/>
              </a:spcBef>
              <a:buSzPct val="171000"/>
              <a:buFontTx/>
              <a:buChar char="•"/>
              <a:defRPr sz="4200">
                <a:latin typeface="Gill Sans"/>
                <a:ea typeface="Gill Sans"/>
                <a:cs typeface="Gill Sans"/>
                <a:sym typeface="Gill Sans"/>
              </a:defRPr>
            </a:lvl2pPr>
            <a:lvl3pPr marL="1635125" indent="-428625" defTabSz="599182">
              <a:spcBef>
                <a:spcPts val="2400"/>
              </a:spcBef>
              <a:buSzPct val="171000"/>
              <a:buFontTx/>
              <a:defRPr sz="4200">
                <a:latin typeface="Gill Sans"/>
                <a:ea typeface="Gill Sans"/>
                <a:cs typeface="Gill Sans"/>
                <a:sym typeface="Gill Sans"/>
              </a:defRPr>
            </a:lvl3pPr>
            <a:lvl4pPr marL="2079625" indent="-428625" defTabSz="599182">
              <a:spcBef>
                <a:spcPts val="2400"/>
              </a:spcBef>
              <a:buSzPct val="171000"/>
              <a:buFontTx/>
              <a:buChar char="•"/>
              <a:defRPr sz="4200">
                <a:latin typeface="Gill Sans"/>
                <a:ea typeface="Gill Sans"/>
                <a:cs typeface="Gill Sans"/>
                <a:sym typeface="Gill Sans"/>
              </a:defRPr>
            </a:lvl4pPr>
            <a:lvl5pPr marL="2524125" indent="-428625" defTabSz="599182">
              <a:spcBef>
                <a:spcPts val="2400"/>
              </a:spcBef>
              <a:buSzPct val="171000"/>
              <a:buFontTx/>
              <a:buChar char="•"/>
              <a:defRPr sz="42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xfrm>
            <a:off x="3726259" y="9577089"/>
            <a:ext cx="319882" cy="345283"/>
          </a:xfrm>
          <a:prstGeom prst="rect">
            <a:avLst/>
          </a:prstGeom>
        </p:spPr>
        <p:txBody>
          <a:bodyPr lIns="39290" tIns="39290" rIns="39290" bIns="39290" anchor="t"/>
          <a:lstStyle>
            <a:lvl1pPr algn="ctr" defTabSz="599182">
              <a:defRPr sz="1800">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Shape 128"/>
          <p:cNvSpPr>
            <a:spLocks noGrp="1"/>
          </p:cNvSpPr>
          <p:nvPr>
            <p:ph type="sldNum" sz="quarter" idx="2"/>
          </p:nvPr>
        </p:nvSpPr>
        <p:spPr>
          <a:xfrm>
            <a:off x="7029906" y="9587653"/>
            <a:ext cx="251004" cy="261621"/>
          </a:xfrm>
          <a:prstGeom prst="rect">
            <a:avLst/>
          </a:prstGeom>
          <a:ln>
            <a:round/>
          </a:ln>
        </p:spPr>
        <p:txBody>
          <a:bodyPr lIns="41909" tIns="41909" rIns="41909" bIns="41909"/>
          <a:lstStyle>
            <a:lvl1pPr defTabSz="1005839">
              <a:defRPr sz="1200">
                <a:solidFill>
                  <a:srgbClr val="9A9A9A"/>
                </a:solidFill>
                <a:uFill>
                  <a:solidFill>
                    <a:srgbClr val="9A9A9A"/>
                  </a:solidFill>
                </a:u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5" name="Shape 135"/>
          <p:cNvSpPr>
            <a:spLocks noGrp="1"/>
          </p:cNvSpPr>
          <p:nvPr>
            <p:ph type="title"/>
          </p:nvPr>
        </p:nvSpPr>
        <p:spPr>
          <a:xfrm>
            <a:off x="680084" y="3124624"/>
            <a:ext cx="6412232" cy="2156038"/>
          </a:xfrm>
          <a:prstGeom prst="rect">
            <a:avLst/>
          </a:prstGeom>
        </p:spPr>
        <p:txBody>
          <a:bodyPr lIns="50291" tIns="50291" rIns="50291" bIns="50291"/>
          <a:lstStyle>
            <a:lvl1pPr defTabSz="1005839">
              <a:defRPr sz="4800"/>
            </a:lvl1pPr>
          </a:lstStyle>
          <a:p>
            <a:r>
              <a:t>Title Text</a:t>
            </a:r>
          </a:p>
        </p:txBody>
      </p:sp>
      <p:sp>
        <p:nvSpPr>
          <p:cNvPr id="136" name="Shape 136"/>
          <p:cNvSpPr>
            <a:spLocks noGrp="1"/>
          </p:cNvSpPr>
          <p:nvPr>
            <p:ph type="body" sz="quarter" idx="1"/>
          </p:nvPr>
        </p:nvSpPr>
        <p:spPr>
          <a:xfrm>
            <a:off x="1245869" y="5699759"/>
            <a:ext cx="5280662" cy="2570481"/>
          </a:xfrm>
          <a:prstGeom prst="rect">
            <a:avLst/>
          </a:prstGeom>
        </p:spPr>
        <p:txBody>
          <a:bodyPr lIns="50291" tIns="50291" rIns="50291" bIns="50291"/>
          <a:lstStyle>
            <a:lvl1pPr marL="0" indent="0" algn="ctr" defTabSz="1005839">
              <a:buSzTx/>
              <a:buFontTx/>
              <a:buNone/>
              <a:defRPr sz="3400">
                <a:solidFill>
                  <a:srgbClr val="888888"/>
                </a:solidFill>
              </a:defRPr>
            </a:lvl1pPr>
            <a:lvl2pPr marL="0" indent="457200" algn="ctr" defTabSz="1005839">
              <a:buSzTx/>
              <a:buFontTx/>
              <a:buNone/>
              <a:defRPr sz="3400">
                <a:solidFill>
                  <a:srgbClr val="888888"/>
                </a:solidFill>
              </a:defRPr>
            </a:lvl2pPr>
            <a:lvl3pPr marL="0" indent="914400" algn="ctr" defTabSz="1005839">
              <a:buSzTx/>
              <a:buFontTx/>
              <a:buNone/>
              <a:defRPr sz="3400">
                <a:solidFill>
                  <a:srgbClr val="888888"/>
                </a:solidFill>
              </a:defRPr>
            </a:lvl3pPr>
            <a:lvl4pPr marL="0" indent="1371600" algn="ctr" defTabSz="1005839">
              <a:buSzTx/>
              <a:buFontTx/>
              <a:buNone/>
              <a:defRPr sz="3400">
                <a:solidFill>
                  <a:srgbClr val="888888"/>
                </a:solidFill>
              </a:defRPr>
            </a:lvl4pPr>
            <a:lvl5pPr marL="0" indent="1828800" algn="ctr" defTabSz="1005839">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7013142" y="9451213"/>
            <a:ext cx="267768" cy="278385"/>
          </a:xfrm>
          <a:prstGeom prst="rect">
            <a:avLst/>
          </a:prstGeom>
        </p:spPr>
        <p:txBody>
          <a:bodyPr lIns="50291" tIns="50291" rIns="50291" bIns="50291"/>
          <a:lstStyle>
            <a:lvl1pPr defTabSz="1005839">
              <a:defRPr sz="12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44" name="Shape 144"/>
          <p:cNvSpPr>
            <a:spLocks noGrp="1"/>
          </p:cNvSpPr>
          <p:nvPr>
            <p:ph type="title"/>
          </p:nvPr>
        </p:nvSpPr>
        <p:spPr>
          <a:xfrm>
            <a:off x="774382" y="3180641"/>
            <a:ext cx="6223636" cy="2092625"/>
          </a:xfrm>
          <a:prstGeom prst="rect">
            <a:avLst/>
          </a:prstGeom>
        </p:spPr>
        <p:txBody>
          <a:bodyPr lIns="48812" tIns="48812" rIns="48812" bIns="48812"/>
          <a:lstStyle>
            <a:lvl1pPr defTabSz="1005839">
              <a:defRPr sz="4600"/>
            </a:lvl1pPr>
          </a:lstStyle>
          <a:p>
            <a:r>
              <a:t>Title Text</a:t>
            </a:r>
          </a:p>
        </p:txBody>
      </p:sp>
      <p:sp>
        <p:nvSpPr>
          <p:cNvPr id="145" name="Shape 145"/>
          <p:cNvSpPr>
            <a:spLocks noGrp="1"/>
          </p:cNvSpPr>
          <p:nvPr>
            <p:ph type="body" sz="quarter" idx="1"/>
          </p:nvPr>
        </p:nvSpPr>
        <p:spPr>
          <a:xfrm>
            <a:off x="1323526" y="5680037"/>
            <a:ext cx="5125348" cy="2494879"/>
          </a:xfrm>
          <a:prstGeom prst="rect">
            <a:avLst/>
          </a:prstGeom>
        </p:spPr>
        <p:txBody>
          <a:bodyPr lIns="48812" tIns="48812" rIns="48812" bIns="48812"/>
          <a:lstStyle>
            <a:lvl1pPr marL="0" indent="0" algn="ctr" defTabSz="1005839">
              <a:buSzTx/>
              <a:buFontTx/>
              <a:buNone/>
              <a:defRPr sz="3200">
                <a:solidFill>
                  <a:srgbClr val="888888"/>
                </a:solidFill>
              </a:defRPr>
            </a:lvl1pPr>
            <a:lvl2pPr marL="0" indent="457200" algn="ctr" defTabSz="1005839">
              <a:buSzTx/>
              <a:buFontTx/>
              <a:buNone/>
              <a:defRPr sz="3200">
                <a:solidFill>
                  <a:srgbClr val="888888"/>
                </a:solidFill>
              </a:defRPr>
            </a:lvl2pPr>
            <a:lvl3pPr marL="0" indent="914400" algn="ctr" defTabSz="1005839">
              <a:buSzTx/>
              <a:buFontTx/>
              <a:buNone/>
              <a:defRPr sz="3200">
                <a:solidFill>
                  <a:srgbClr val="888888"/>
                </a:solidFill>
              </a:defRPr>
            </a:lvl3pPr>
            <a:lvl4pPr marL="0" indent="1371600" algn="ctr" defTabSz="1005839">
              <a:buSzTx/>
              <a:buFontTx/>
              <a:buNone/>
              <a:defRPr sz="3200">
                <a:solidFill>
                  <a:srgbClr val="888888"/>
                </a:solidFill>
              </a:defRPr>
            </a:lvl4pPr>
            <a:lvl5pPr marL="0" indent="1828800" algn="ctr" defTabSz="1005839">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xfrm>
            <a:off x="6942003" y="9324889"/>
            <a:ext cx="239063" cy="262727"/>
          </a:xfrm>
          <a:prstGeom prst="rect">
            <a:avLst/>
          </a:prstGeom>
        </p:spPr>
        <p:txBody>
          <a:bodyPr lIns="48812" tIns="48812" rIns="48812" bIns="48812"/>
          <a:lstStyle>
            <a:lvl1pPr defTabSz="1005839">
              <a:defRPr sz="10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3" name="Shape 153"/>
          <p:cNvSpPr>
            <a:spLocks noGrp="1"/>
          </p:cNvSpPr>
          <p:nvPr>
            <p:ph type="title"/>
          </p:nvPr>
        </p:nvSpPr>
        <p:spPr>
          <a:xfrm>
            <a:off x="2023643" y="3876403"/>
            <a:ext cx="3725114" cy="1175401"/>
          </a:xfrm>
          <a:prstGeom prst="rect">
            <a:avLst/>
          </a:prstGeom>
        </p:spPr>
        <p:txBody>
          <a:bodyPr lIns="18083" tIns="18083" rIns="18083" bIns="18083" anchor="b"/>
          <a:lstStyle>
            <a:lvl1pPr defTabSz="602456">
              <a:defRPr sz="7600">
                <a:latin typeface="Helvetica Light"/>
                <a:ea typeface="Helvetica Light"/>
                <a:cs typeface="Helvetica Light"/>
                <a:sym typeface="Helvetica Light"/>
              </a:defRPr>
            </a:lvl1pPr>
          </a:lstStyle>
          <a:p>
            <a:r>
              <a:t>Title Text</a:t>
            </a:r>
          </a:p>
        </p:txBody>
      </p:sp>
      <p:sp>
        <p:nvSpPr>
          <p:cNvPr id="154" name="Shape 154"/>
          <p:cNvSpPr>
            <a:spLocks noGrp="1"/>
          </p:cNvSpPr>
          <p:nvPr>
            <p:ph type="body" sz="quarter" idx="1"/>
          </p:nvPr>
        </p:nvSpPr>
        <p:spPr>
          <a:xfrm>
            <a:off x="2023643" y="5083449"/>
            <a:ext cx="3725114" cy="402349"/>
          </a:xfrm>
          <a:prstGeom prst="rect">
            <a:avLst/>
          </a:prstGeom>
        </p:spPr>
        <p:txBody>
          <a:bodyPr lIns="18083" tIns="18083" rIns="18083" bIns="18083"/>
          <a:lstStyle>
            <a:lvl1pPr marL="0" indent="0" algn="ctr" defTabSz="602456">
              <a:spcBef>
                <a:spcPts val="0"/>
              </a:spcBef>
              <a:buSzTx/>
              <a:buFontTx/>
              <a:buNone/>
              <a:defRPr sz="2800">
                <a:latin typeface="Helvetica Light"/>
                <a:ea typeface="Helvetica Light"/>
                <a:cs typeface="Helvetica Light"/>
                <a:sym typeface="Helvetica Light"/>
              </a:defRPr>
            </a:lvl1pPr>
            <a:lvl2pPr marL="0" indent="228600" algn="ctr" defTabSz="602456">
              <a:spcBef>
                <a:spcPts val="0"/>
              </a:spcBef>
              <a:buSzTx/>
              <a:buFontTx/>
              <a:buNone/>
              <a:defRPr sz="2800">
                <a:latin typeface="Helvetica Light"/>
                <a:ea typeface="Helvetica Light"/>
                <a:cs typeface="Helvetica Light"/>
                <a:sym typeface="Helvetica Light"/>
              </a:defRPr>
            </a:lvl2pPr>
            <a:lvl3pPr marL="0" indent="457200" algn="ctr" defTabSz="602456">
              <a:spcBef>
                <a:spcPts val="0"/>
              </a:spcBef>
              <a:buSzTx/>
              <a:buFontTx/>
              <a:buNone/>
              <a:defRPr sz="2800">
                <a:latin typeface="Helvetica Light"/>
                <a:ea typeface="Helvetica Light"/>
                <a:cs typeface="Helvetica Light"/>
                <a:sym typeface="Helvetica Light"/>
              </a:defRPr>
            </a:lvl3pPr>
            <a:lvl4pPr marL="0" indent="685800" algn="ctr" defTabSz="602456">
              <a:spcBef>
                <a:spcPts val="0"/>
              </a:spcBef>
              <a:buSzTx/>
              <a:buFontTx/>
              <a:buNone/>
              <a:defRPr sz="2800">
                <a:latin typeface="Helvetica Light"/>
                <a:ea typeface="Helvetica Light"/>
                <a:cs typeface="Helvetica Light"/>
                <a:sym typeface="Helvetica Light"/>
              </a:defRPr>
            </a:lvl4pPr>
            <a:lvl5pPr marL="0" indent="914400" algn="ctr" defTabSz="602456">
              <a:spcBef>
                <a:spcPts val="0"/>
              </a:spcBef>
              <a:buSzTx/>
              <a:buFontTx/>
              <a:buNone/>
              <a:defRPr sz="28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3760649" y="6586604"/>
            <a:ext cx="246581" cy="252068"/>
          </a:xfrm>
          <a:prstGeom prst="rect">
            <a:avLst/>
          </a:prstGeom>
        </p:spPr>
        <p:txBody>
          <a:bodyPr lIns="18083" tIns="18083" rIns="18083" bIns="18083" anchor="t"/>
          <a:lstStyle>
            <a:lvl1pPr algn="ctr" defTabSz="602456">
              <a:defRPr sz="1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lvl1pPr defTabSz="1018823"/>
          </a:lstStyle>
          <a:p>
            <a:r>
              <a:t>Title Text</a:t>
            </a:r>
          </a:p>
        </p:txBody>
      </p:sp>
      <p:sp>
        <p:nvSpPr>
          <p:cNvPr id="163" name="Shape 163"/>
          <p:cNvSpPr>
            <a:spLocks noGrp="1"/>
          </p:cNvSpPr>
          <p:nvPr>
            <p:ph type="body" idx="1"/>
          </p:nvPr>
        </p:nvSpPr>
        <p:spPr>
          <a:xfrm>
            <a:off x="388620" y="2346961"/>
            <a:ext cx="6995160" cy="6638081"/>
          </a:xfrm>
          <a:prstGeom prst="rect">
            <a:avLst/>
          </a:prstGeom>
        </p:spPr>
        <p:txBody>
          <a:bodyPr/>
          <a:lstStyle>
            <a:lvl1pPr defTabSz="1018823"/>
            <a:lvl2pPr defTabSz="1018823"/>
            <a:lvl3pPr defTabSz="1018823"/>
            <a:lvl4pPr defTabSz="1018823"/>
            <a:lvl5pPr defTabSz="1018823"/>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xfrm>
            <a:off x="7101841" y="9444215"/>
            <a:ext cx="281940" cy="292383"/>
          </a:xfrm>
          <a:prstGeom prst="rect">
            <a:avLst/>
          </a:prstGeom>
        </p:spPr>
        <p:txBody>
          <a:bodyPr/>
          <a:lstStyle>
            <a:lvl1pPr defTabSz="1018823"/>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dirty="0"/>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764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67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dirty="0"/>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dirty="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dirty="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458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033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155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dirty="0"/>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825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dirty="0"/>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191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11/24/2020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69834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88620" y="402801"/>
            <a:ext cx="6995160" cy="1676401"/>
          </a:xfrm>
          <a:prstGeom prst="rect">
            <a:avLst/>
          </a:prstGeom>
          <a:ln w="12700">
            <a:miter lim="400000"/>
          </a:ln>
          <a:extLst>
            <a:ext uri="{C572A759-6A51-4108-AA02-DFA0A04FC94B}">
              <ma14:wrappingTextBoxFlag xmlns:ma14="http://schemas.microsoft.com/office/mac/drawingml/2011/main" xmlns="" val="1"/>
            </a:ext>
          </a:extLst>
        </p:spPr>
        <p:txBody>
          <a:bodyPr lIns="50940" tIns="50940" rIns="50940" bIns="50940" anchor="ctr">
            <a:normAutofit/>
          </a:bodyPr>
          <a:lstStyle/>
          <a:p>
            <a:r>
              <a:t>Title Text</a:t>
            </a:r>
          </a:p>
        </p:txBody>
      </p:sp>
      <p:sp>
        <p:nvSpPr>
          <p:cNvPr id="3" name="Shape 3"/>
          <p:cNvSpPr>
            <a:spLocks noGrp="1"/>
          </p:cNvSpPr>
          <p:nvPr>
            <p:ph type="body" idx="1"/>
          </p:nvPr>
        </p:nvSpPr>
        <p:spPr>
          <a:xfrm>
            <a:off x="388620" y="2346962"/>
            <a:ext cx="6995160" cy="6638081"/>
          </a:xfrm>
          <a:prstGeom prst="rect">
            <a:avLst/>
          </a:prstGeom>
          <a:ln w="12700">
            <a:miter lim="400000"/>
          </a:ln>
          <a:extLst>
            <a:ext uri="{C572A759-6A51-4108-AA02-DFA0A04FC94B}">
              <ma14:wrappingTextBoxFlag xmlns:ma14="http://schemas.microsoft.com/office/mac/drawingml/2011/main" xmlns="" val="1"/>
            </a:ext>
          </a:extLst>
        </p:spPr>
        <p:txBody>
          <a:bodyPr lIns="50940" tIns="50940" rIns="50940" bIns="5094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101841" y="9444217"/>
            <a:ext cx="281940" cy="292383"/>
          </a:xfrm>
          <a:prstGeom prst="rect">
            <a:avLst/>
          </a:prstGeom>
          <a:ln w="12700">
            <a:miter lim="400000"/>
          </a:ln>
        </p:spPr>
        <p:txBody>
          <a:bodyPr wrap="none" lIns="50940" tIns="50940" rIns="50940" bIns="50940" anchor="ctr">
            <a:spAutoFit/>
          </a:bodyPr>
          <a:lstStyle>
            <a:lvl1pPr algn="r">
              <a:defRPr sz="13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1pPr>
      <a:lvl2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2pPr>
      <a:lvl3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3pPr>
      <a:lvl4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4pPr>
      <a:lvl5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5pPr>
      <a:lvl6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6pPr>
      <a:lvl7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7pPr>
      <a:lvl8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8pPr>
      <a:lvl9pPr marL="0" marR="0" indent="0" algn="ctr" defTabSz="509411" rtl="0" latinLnBrk="0">
        <a:lnSpc>
          <a:spcPct val="100000"/>
        </a:lnSpc>
        <a:spcBef>
          <a:spcPts val="0"/>
        </a:spcBef>
        <a:spcAft>
          <a:spcPts val="0"/>
        </a:spcAft>
        <a:buClrTx/>
        <a:buSzTx/>
        <a:buFontTx/>
        <a:buNone/>
        <a:tabLst/>
        <a:defRPr sz="4900" b="0" i="0" u="none" strike="noStrike" cap="none" spc="0" baseline="0">
          <a:ln>
            <a:noFill/>
          </a:ln>
          <a:solidFill>
            <a:srgbClr val="000000"/>
          </a:solidFill>
          <a:uFillTx/>
          <a:latin typeface="+mn-lt"/>
          <a:ea typeface="+mn-ea"/>
          <a:cs typeface="+mn-cs"/>
          <a:sym typeface="Calibri"/>
        </a:defRPr>
      </a:lvl9pPr>
    </p:titleStyle>
    <p:bodyStyle>
      <a:lvl1pPr marL="382058" marR="0" indent="-382058"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1pPr>
      <a:lvl2pPr marL="879147" marR="0" indent="-369735"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2pPr>
      <a:lvl3pPr marL="1358432" marR="0" indent="-339607"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3pPr>
      <a:lvl4pPr marL="1945028" marR="0" indent="-416791"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4pPr>
      <a:lvl5pPr marL="2454440" marR="0" indent="-416791"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5pPr>
      <a:lvl6pPr marL="2963852" marR="0" indent="-416791"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6pPr>
      <a:lvl7pPr marL="3473265" marR="0" indent="-416791"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7pPr>
      <a:lvl8pPr marL="3982677" marR="0" indent="-416792"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8pPr>
      <a:lvl9pPr marL="4492089" marR="0" indent="-416792" algn="l" defTabSz="509411"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9pPr>
    </p:bodyStyle>
    <p:otherStyle>
      <a:lvl1pPr marL="0" marR="0" indent="0"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1pPr>
      <a:lvl2pPr marL="0" marR="0" indent="509411"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2pPr>
      <a:lvl3pPr marL="0" marR="0" indent="1018823"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3pPr>
      <a:lvl4pPr marL="0" marR="0" indent="1528237"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4pPr>
      <a:lvl5pPr marL="0" marR="0" indent="2037649"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5pPr>
      <a:lvl6pPr marL="0" marR="0" indent="2547061"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6pPr>
      <a:lvl7pPr marL="0" marR="0" indent="3056472"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7pPr>
      <a:lvl8pPr marL="0" marR="0" indent="3565885"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8pPr>
      <a:lvl9pPr marL="0" marR="0" indent="4075298" algn="r" defTabSz="50941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 name="Shape 795"/>
          <p:cNvSpPr/>
          <p:nvPr/>
        </p:nvSpPr>
        <p:spPr>
          <a:xfrm>
            <a:off x="434731" y="2349501"/>
            <a:ext cx="3343268" cy="3483617"/>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nchor="t">
            <a:spAutoFit/>
          </a:bodyPr>
          <a:lstStyle>
            <a:lvl1pPr defTabSz="602456">
              <a:defRPr sz="1900">
                <a:latin typeface="PBPeppermintMocha"/>
                <a:ea typeface="PBPeppermintMocha"/>
                <a:cs typeface="PBPeppermintMocha"/>
                <a:sym typeface="PBPeppermintMocha"/>
              </a:defRPr>
            </a:lvl1pPr>
          </a:lstStyle>
          <a:p>
            <a:r>
              <a:rPr lang="en-US" sz="1600" dirty="0"/>
              <a:t>In November, we completed a unit study on Native Americans and the early American colonists. As a final project, your child was asked to complete a project of their choice comparing and contrasting your child's life with the life of a colonist child. This is a great exercise your family can continue through the holidays. You can help your child compare your family's holiday celebrations with that of another time period or culture. </a:t>
            </a:r>
          </a:p>
          <a:p>
            <a:endParaRPr lang="en-US" sz="1600" dirty="0"/>
          </a:p>
          <a:p>
            <a:endParaRPr lang="en-US" sz="1600" dirty="0"/>
          </a:p>
        </p:txBody>
      </p:sp>
      <p:sp>
        <p:nvSpPr>
          <p:cNvPr id="10" name="Shape 796"/>
          <p:cNvSpPr/>
          <p:nvPr/>
        </p:nvSpPr>
        <p:spPr>
          <a:xfrm>
            <a:off x="3995127" y="2439790"/>
            <a:ext cx="3354754" cy="2498732"/>
          </a:xfrm>
          <a:prstGeom prst="rect">
            <a:avLst/>
          </a:prstGeom>
          <a:ln w="12700">
            <a:miter lim="400000"/>
          </a:ln>
          <a:extLst>
            <a:ext uri="{C572A759-6A51-4108-AA02-DFA0A04FC94B}">
              <ma14:wrappingTextBoxFlag xmlns="" xmlns:ma14="http://schemas.microsoft.com/office/mac/drawingml/2011/main" val="1"/>
            </a:ext>
          </a:extLst>
        </p:spPr>
        <p:txBody>
          <a:bodyPr wrap="square" lIns="18083" tIns="18083" rIns="18083" bIns="18083" anchor="t">
            <a:spAutoFit/>
          </a:bodyPr>
          <a:lstStyle>
            <a:lvl1pPr defTabSz="602456">
              <a:defRPr sz="1900">
                <a:latin typeface="PBPeppermintMocha"/>
                <a:ea typeface="PBPeppermintMocha"/>
                <a:cs typeface="PBPeppermintMocha"/>
                <a:sym typeface="PBPeppermintMocha"/>
              </a:defRPr>
            </a:lvl1pPr>
          </a:lstStyle>
          <a:p>
            <a:r>
              <a:rPr lang="en-US" sz="1600" dirty="0"/>
              <a:t>Par Excellence Academy is moving to at—home learning for December. It is important that your child checks Google Classroom daily for new assignments, in addition to joining their scheduled Zoom meetings or phone calls. </a:t>
            </a:r>
            <a:endParaRPr lang="en-US"/>
          </a:p>
          <a:p>
            <a:r>
              <a:rPr lang="en-US" sz="1600" dirty="0"/>
              <a:t>If your child has any questions on their work outside of their Zoom time, please email or text! I am happy to help your child in any way that I can.</a:t>
            </a:r>
            <a:endParaRPr lang="en-US" dirty="0"/>
          </a:p>
        </p:txBody>
      </p:sp>
      <p:sp>
        <p:nvSpPr>
          <p:cNvPr id="11" name="Shape 797"/>
          <p:cNvSpPr/>
          <p:nvPr/>
        </p:nvSpPr>
        <p:spPr>
          <a:xfrm>
            <a:off x="3995127" y="6364267"/>
            <a:ext cx="3227754" cy="1513847"/>
          </a:xfrm>
          <a:prstGeom prst="rect">
            <a:avLst/>
          </a:prstGeom>
          <a:ln w="12700">
            <a:miter lim="400000"/>
          </a:ln>
          <a:extLst>
            <a:ext uri="{C572A759-6A51-4108-AA02-DFA0A04FC94B}">
              <ma14:wrappingTextBoxFlag xmlns:ma14="http://schemas.microsoft.com/office/mac/drawingml/2011/main" xmlns="" val="1"/>
            </a:ext>
          </a:extLst>
        </p:spPr>
        <p:txBody>
          <a:bodyPr lIns="18083" tIns="18083" rIns="18083" bIns="18083" anchor="t">
            <a:spAutoFit/>
          </a:bodyPr>
          <a:lstStyle>
            <a:lvl1pPr defTabSz="602456">
              <a:defRPr sz="1900">
                <a:latin typeface="PBPeppermintMocha"/>
                <a:ea typeface="PBPeppermintMocha"/>
                <a:cs typeface="PBPeppermintMocha"/>
                <a:sym typeface="PBPeppermintMocha"/>
              </a:defRPr>
            </a:lvl1pPr>
          </a:lstStyle>
          <a:p>
            <a:endParaRPr lang="en-US" sz="1600" dirty="0"/>
          </a:p>
          <a:p>
            <a:r>
              <a:rPr lang="en-US" sz="1600" dirty="0"/>
              <a:t>December 15th—Family Night: Hop on Zoom to hear Santa read stories!</a:t>
            </a:r>
          </a:p>
          <a:p>
            <a:endParaRPr lang="en-US" sz="1600" dirty="0"/>
          </a:p>
          <a:p>
            <a:r>
              <a:rPr lang="en-US" sz="1600" dirty="0"/>
              <a:t>December 19-January 3—No school. </a:t>
            </a:r>
            <a:r>
              <a:rPr lang="en-US" sz="1600" dirty="0">
                <a:solidFill>
                  <a:srgbClr val="00B050"/>
                </a:solidFill>
              </a:rPr>
              <a:t>H</a:t>
            </a:r>
            <a:r>
              <a:rPr lang="en-US" sz="1600" dirty="0">
                <a:solidFill>
                  <a:srgbClr val="FF0000"/>
                </a:solidFill>
              </a:rPr>
              <a:t>a</a:t>
            </a:r>
            <a:r>
              <a:rPr lang="en-US" sz="1600" dirty="0">
                <a:solidFill>
                  <a:srgbClr val="00B050"/>
                </a:solidFill>
              </a:rPr>
              <a:t>p</a:t>
            </a:r>
            <a:r>
              <a:rPr lang="en-US" sz="1600" dirty="0">
                <a:solidFill>
                  <a:srgbClr val="FF0000"/>
                </a:solidFill>
              </a:rPr>
              <a:t>p</a:t>
            </a:r>
            <a:r>
              <a:rPr lang="en-US" sz="1600" dirty="0">
                <a:solidFill>
                  <a:srgbClr val="00B050"/>
                </a:solidFill>
              </a:rPr>
              <a:t>y</a:t>
            </a:r>
            <a:r>
              <a:rPr lang="en-US" sz="1600" dirty="0"/>
              <a:t> </a:t>
            </a:r>
            <a:r>
              <a:rPr lang="en-US" sz="1600" dirty="0">
                <a:solidFill>
                  <a:srgbClr val="FF0000"/>
                </a:solidFill>
              </a:rPr>
              <a:t>h</a:t>
            </a:r>
            <a:r>
              <a:rPr lang="en-US" sz="1600" dirty="0">
                <a:solidFill>
                  <a:srgbClr val="00B050"/>
                </a:solidFill>
              </a:rPr>
              <a:t>o</a:t>
            </a:r>
            <a:r>
              <a:rPr lang="en-US" sz="1600" dirty="0">
                <a:solidFill>
                  <a:srgbClr val="FF0000"/>
                </a:solidFill>
              </a:rPr>
              <a:t>l</a:t>
            </a:r>
            <a:r>
              <a:rPr lang="en-US" sz="1600" dirty="0">
                <a:solidFill>
                  <a:srgbClr val="00B050"/>
                </a:solidFill>
              </a:rPr>
              <a:t>i</a:t>
            </a:r>
            <a:r>
              <a:rPr lang="en-US" sz="1600" dirty="0">
                <a:solidFill>
                  <a:srgbClr val="FF0000"/>
                </a:solidFill>
              </a:rPr>
              <a:t>d</a:t>
            </a:r>
            <a:r>
              <a:rPr lang="en-US" sz="1600" dirty="0">
                <a:solidFill>
                  <a:srgbClr val="00B050"/>
                </a:solidFill>
              </a:rPr>
              <a:t>a</a:t>
            </a:r>
            <a:r>
              <a:rPr lang="en-US" sz="1600" dirty="0">
                <a:solidFill>
                  <a:srgbClr val="FF0000"/>
                </a:solidFill>
              </a:rPr>
              <a:t>y</a:t>
            </a:r>
            <a:r>
              <a:rPr lang="en-US" sz="1600" dirty="0">
                <a:solidFill>
                  <a:srgbClr val="00B050"/>
                </a:solidFill>
              </a:rPr>
              <a:t>s</a:t>
            </a:r>
            <a:r>
              <a:rPr lang="en-US" sz="1600" dirty="0">
                <a:solidFill>
                  <a:srgbClr val="FF0000"/>
                </a:solidFill>
              </a:rPr>
              <a:t>!</a:t>
            </a:r>
          </a:p>
        </p:txBody>
      </p:sp>
      <p:sp>
        <p:nvSpPr>
          <p:cNvPr id="12" name="Shape 798"/>
          <p:cNvSpPr/>
          <p:nvPr/>
        </p:nvSpPr>
        <p:spPr>
          <a:xfrm>
            <a:off x="195806" y="9111300"/>
            <a:ext cx="6312837" cy="621295"/>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spAutoFit/>
          </a:bodyPr>
          <a:lstStyle>
            <a:lvl1pPr algn="ctr" defTabSz="602456">
              <a:defRPr sz="1900">
                <a:solidFill>
                  <a:srgbClr val="FFF0DC"/>
                </a:solidFill>
                <a:latin typeface="PBPeppermintMocha"/>
                <a:ea typeface="PBPeppermintMocha"/>
                <a:cs typeface="PBPeppermintMocha"/>
                <a:sym typeface="PBPeppermintMocha"/>
              </a:defRPr>
            </a:lvl1pPr>
          </a:lstStyle>
          <a:p>
            <a:r>
              <a:rPr lang="en-US" i="1" dirty="0"/>
              <a:t>Be strong enough to stand alone, smart enough to know when you need help, and brave enough to ask for it.</a:t>
            </a:r>
            <a:endParaRPr i="1" dirty="0"/>
          </a:p>
        </p:txBody>
      </p:sp>
      <p:sp>
        <p:nvSpPr>
          <p:cNvPr id="13" name="Shape 799"/>
          <p:cNvSpPr/>
          <p:nvPr/>
        </p:nvSpPr>
        <p:spPr>
          <a:xfrm>
            <a:off x="2420280" y="461152"/>
            <a:ext cx="5031264" cy="898294"/>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nchor="t">
            <a:spAutoFit/>
          </a:bodyPr>
          <a:lstStyle>
            <a:lvl1pPr algn="r" defTabSz="602456">
              <a:defRPr sz="4100">
                <a:latin typeface="PBMorningJava"/>
                <a:ea typeface="PBMorningJava"/>
                <a:cs typeface="PBMorningJava"/>
                <a:sym typeface="PBMorningJava"/>
              </a:defRPr>
            </a:lvl1pPr>
          </a:lstStyle>
          <a:p>
            <a:r>
              <a:rPr lang="en-US" sz="3200" dirty="0"/>
              <a:t>Dr. Shardell's Class</a:t>
            </a:r>
            <a:endParaRPr lang="en-US" dirty="0"/>
          </a:p>
          <a:p>
            <a:r>
              <a:rPr lang="en-US" sz="2400" dirty="0"/>
              <a:t>December 2020</a:t>
            </a:r>
            <a:endParaRPr sz="2400" dirty="0"/>
          </a:p>
        </p:txBody>
      </p:sp>
      <p:sp>
        <p:nvSpPr>
          <p:cNvPr id="19" name="Shape 824"/>
          <p:cNvSpPr/>
          <p:nvPr/>
        </p:nvSpPr>
        <p:spPr>
          <a:xfrm>
            <a:off x="2030322" y="5722070"/>
            <a:ext cx="36584" cy="467406"/>
          </a:xfrm>
          <a:prstGeom prst="rect">
            <a:avLst/>
          </a:prstGeom>
          <a:ln w="12700">
            <a:miter lim="400000"/>
          </a:ln>
          <a:extLst>
            <a:ext uri="{C572A759-6A51-4108-AA02-DFA0A04FC94B}">
              <ma14:wrappingTextBoxFlag xmlns:ma14="http://schemas.microsoft.com/office/mac/drawingml/2011/main" xmlns="" val="1"/>
            </a:ext>
          </a:extLst>
        </p:spPr>
        <p:txBody>
          <a:bodyPr wrap="none" lIns="18083" tIns="18083" rIns="18083" bIns="18083" anchor="ctr">
            <a:spAutoFit/>
          </a:bodyPr>
          <a:lstStyle>
            <a:lvl1pPr algn="ctr" defTabSz="602456">
              <a:defRPr sz="3200">
                <a:latin typeface="PBMorningJava"/>
                <a:ea typeface="PBMorningJava"/>
                <a:cs typeface="PBMorningJava"/>
                <a:sym typeface="PBMorningJava"/>
              </a:defRPr>
            </a:lvl1pPr>
          </a:lstStyle>
          <a:p>
            <a:endParaRPr sz="2800" dirty="0">
              <a:solidFill>
                <a:srgbClr val="002060"/>
              </a:solidFill>
            </a:endParaRPr>
          </a:p>
        </p:txBody>
      </p:sp>
      <p:sp>
        <p:nvSpPr>
          <p:cNvPr id="6" name="TextBox 5">
            <a:extLst>
              <a:ext uri="{FF2B5EF4-FFF2-40B4-BE49-F238E27FC236}">
                <a16:creationId xmlns:a16="http://schemas.microsoft.com/office/drawing/2014/main" id="{27E599E8-CE0A-0842-8906-0506C0925E66}"/>
              </a:ext>
            </a:extLst>
          </p:cNvPr>
          <p:cNvSpPr txBox="1"/>
          <p:nvPr/>
        </p:nvSpPr>
        <p:spPr>
          <a:xfrm>
            <a:off x="422519" y="6620933"/>
            <a:ext cx="323996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09411"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                                                 </a:t>
            </a:r>
            <a:r>
              <a:rPr kumimoji="0" lang="en-US" sz="1200" b="0" i="0" u="none" strike="noStrike" cap="none" spc="0" normalizeH="0" baseline="0" dirty="0">
                <a:ln>
                  <a:noFill/>
                </a:ln>
                <a:solidFill>
                  <a:srgbClr val="000000"/>
                </a:solidFill>
                <a:effectLst/>
                <a:uFillTx/>
                <a:latin typeface="+mn-lt"/>
                <a:ea typeface="+mn-ea"/>
                <a:cs typeface="+mn-cs"/>
                <a:sym typeface="Calibri"/>
              </a:rPr>
              <a:t>5/</a:t>
            </a:r>
            <a:endParaRPr kumimoji="0" lang="en-US" sz="1400" b="0" i="0" u="none" strike="noStrike" cap="none" spc="0" normalizeH="0" baseline="0" dirty="0">
              <a:ln>
                <a:noFill/>
              </a:ln>
              <a:solidFill>
                <a:srgbClr val="000000"/>
              </a:solidFill>
              <a:effectLst/>
              <a:uFillTx/>
              <a:latin typeface="+mn-lt"/>
              <a:ea typeface="+mn-ea"/>
              <a:cs typeface="+mn-cs"/>
              <a:sym typeface="Calibri"/>
            </a:endParaRPr>
          </a:p>
        </p:txBody>
      </p:sp>
      <p:sp>
        <p:nvSpPr>
          <p:cNvPr id="15" name="Rectangle 14">
            <a:extLst>
              <a:ext uri="{FF2B5EF4-FFF2-40B4-BE49-F238E27FC236}">
                <a16:creationId xmlns:a16="http://schemas.microsoft.com/office/drawing/2014/main" id="{96C31FBE-8776-B64E-BA95-D104333CBAD0}"/>
              </a:ext>
            </a:extLst>
          </p:cNvPr>
          <p:cNvSpPr/>
          <p:nvPr/>
        </p:nvSpPr>
        <p:spPr>
          <a:xfrm>
            <a:off x="393994" y="6237045"/>
            <a:ext cx="3383280" cy="2697480"/>
          </a:xfrm>
          <a:prstGeom prst="rect">
            <a:avLst/>
          </a:prstGeom>
          <a:solidFill>
            <a:schemeClr val="bg1"/>
          </a:solidFill>
          <a:ln w="47625"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0941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1756892B-C384-444D-ACFD-6745ABAF6984}"/>
              </a:ext>
            </a:extLst>
          </p:cNvPr>
          <p:cNvSpPr txBox="1"/>
          <p:nvPr/>
        </p:nvSpPr>
        <p:spPr>
          <a:xfrm>
            <a:off x="809748" y="5775382"/>
            <a:ext cx="269099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Upcoming Units</a:t>
            </a:r>
            <a:endParaRPr lang="en-US" dirty="0"/>
          </a:p>
        </p:txBody>
      </p:sp>
      <p:sp>
        <p:nvSpPr>
          <p:cNvPr id="5" name="TextBox 4">
            <a:extLst>
              <a:ext uri="{FF2B5EF4-FFF2-40B4-BE49-F238E27FC236}">
                <a16:creationId xmlns:a16="http://schemas.microsoft.com/office/drawing/2014/main" id="{3620B123-28E2-8B41-BF2E-A7BE5408CD24}"/>
              </a:ext>
            </a:extLst>
          </p:cNvPr>
          <p:cNvSpPr txBox="1"/>
          <p:nvPr/>
        </p:nvSpPr>
        <p:spPr>
          <a:xfrm>
            <a:off x="434005" y="6207777"/>
            <a:ext cx="3228481" cy="2800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latin typeface="PBPeppermintMocha"/>
              </a:rPr>
              <a:t>This</a:t>
            </a:r>
            <a:r>
              <a:rPr lang="en-US" sz="1600" dirty="0">
                <a:latin typeface="PBPeppermintMocha"/>
                <a:ea typeface="+mn-lt"/>
                <a:cs typeface="+mn-lt"/>
              </a:rPr>
              <a:t> month, we will be doing a Holidays Around the World unit study to explore different celebrations and cultures.</a:t>
            </a:r>
          </a:p>
          <a:p>
            <a:r>
              <a:rPr lang="en-US" sz="1600" dirty="0">
                <a:latin typeface="PBPeppermintMocha"/>
              </a:rPr>
              <a:t>We also recently began a new science and social studies curriculum that will transfer between at-home and at-school learning more seamlessly. I am happy to have an accessible and fun program that can easily be used at home!</a:t>
            </a:r>
          </a:p>
        </p:txBody>
      </p:sp>
    </p:spTree>
    <p:extLst>
      <p:ext uri="{BB962C8B-B14F-4D97-AF65-F5344CB8AC3E}">
        <p14:creationId xmlns:p14="http://schemas.microsoft.com/office/powerpoint/2010/main" val="19758763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Shape 795"/>
          <p:cNvSpPr/>
          <p:nvPr/>
        </p:nvSpPr>
        <p:spPr>
          <a:xfrm>
            <a:off x="373015" y="2876522"/>
            <a:ext cx="3425774" cy="2006289"/>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nchor="t">
            <a:spAutoFit/>
          </a:bodyPr>
          <a:lstStyle>
            <a:lvl1pPr defTabSz="602456">
              <a:defRPr sz="1900">
                <a:latin typeface="PBPeppermintMocha"/>
                <a:ea typeface="PBPeppermintMocha"/>
                <a:cs typeface="PBPeppermintMocha"/>
                <a:sym typeface="PBPeppermintMocha"/>
              </a:defRPr>
            </a:lvl1pPr>
          </a:lstStyle>
          <a:p>
            <a:r>
              <a:rPr lang="en-US" sz="1600" b="1" dirty="0"/>
              <a:t>Kindergarten—</a:t>
            </a:r>
            <a:r>
              <a:rPr lang="en-US" sz="1600" dirty="0"/>
              <a:t>counting objects in different arrangements</a:t>
            </a:r>
          </a:p>
          <a:p>
            <a:endParaRPr lang="en-US" sz="1600" b="1" dirty="0"/>
          </a:p>
          <a:p>
            <a:r>
              <a:rPr lang="en-US" sz="1600" b="1" dirty="0"/>
              <a:t>2nd grade—</a:t>
            </a:r>
            <a:r>
              <a:rPr lang="en-US" sz="1600" dirty="0"/>
              <a:t>adding 2 or 3 groups of objects</a:t>
            </a:r>
          </a:p>
          <a:p>
            <a:endParaRPr lang="en-US" sz="1600" b="1" dirty="0"/>
          </a:p>
          <a:p>
            <a:r>
              <a:rPr lang="en-US" sz="1600" b="1" dirty="0"/>
              <a:t>3rd &amp; 4th grades—</a:t>
            </a:r>
            <a:r>
              <a:rPr lang="en-US" sz="1600" dirty="0"/>
              <a:t>0s, 1s, 2s, 3s, and 4s multiplication facts</a:t>
            </a:r>
          </a:p>
        </p:txBody>
      </p:sp>
      <p:sp>
        <p:nvSpPr>
          <p:cNvPr id="4" name="Shape 796"/>
          <p:cNvSpPr/>
          <p:nvPr/>
        </p:nvSpPr>
        <p:spPr>
          <a:xfrm>
            <a:off x="3995127" y="2527401"/>
            <a:ext cx="3227754" cy="344296"/>
          </a:xfrm>
          <a:prstGeom prst="rect">
            <a:avLst/>
          </a:prstGeom>
          <a:ln w="12700">
            <a:miter lim="400000"/>
          </a:ln>
          <a:extLst>
            <a:ext uri="{C572A759-6A51-4108-AA02-DFA0A04FC94B}">
              <ma14:wrappingTextBoxFlag xmlns:ma14="http://schemas.microsoft.com/office/mac/drawingml/2011/main" xmlns="" val="1"/>
            </a:ext>
          </a:extLst>
        </p:spPr>
        <p:txBody>
          <a:bodyPr lIns="18083" tIns="18083" rIns="18083" bIns="18083">
            <a:spAutoFit/>
          </a:bodyPr>
          <a:lstStyle>
            <a:lvl1pPr defTabSz="602456">
              <a:defRPr sz="1900">
                <a:latin typeface="PBPeppermintMocha"/>
                <a:ea typeface="PBPeppermintMocha"/>
                <a:cs typeface="PBPeppermintMocha"/>
                <a:sym typeface="PBPeppermintMocha"/>
              </a:defRPr>
            </a:lvl1pPr>
          </a:lstStyle>
          <a:p>
            <a:pPr algn="ctr"/>
            <a:endParaRPr sz="2000" b="1" dirty="0"/>
          </a:p>
        </p:txBody>
      </p:sp>
      <p:sp>
        <p:nvSpPr>
          <p:cNvPr id="6" name="Shape 798"/>
          <p:cNvSpPr/>
          <p:nvPr/>
        </p:nvSpPr>
        <p:spPr>
          <a:xfrm>
            <a:off x="820859" y="9135675"/>
            <a:ext cx="5579941" cy="621295"/>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spAutoFit/>
          </a:bodyPr>
          <a:lstStyle>
            <a:lvl1pPr algn="ctr" defTabSz="602456">
              <a:defRPr sz="1900">
                <a:solidFill>
                  <a:srgbClr val="FFF0DC"/>
                </a:solidFill>
                <a:latin typeface="PBPeppermintMocha"/>
                <a:ea typeface="PBPeppermintMocha"/>
                <a:cs typeface="PBPeppermintMocha"/>
                <a:sym typeface="PBPeppermintMocha"/>
              </a:defRPr>
            </a:lvl1pPr>
          </a:lstStyle>
          <a:p>
            <a:r>
              <a:rPr lang="en-US" i="1" dirty="0"/>
              <a:t>It does not matter how slowly you go so long as you do not stop.</a:t>
            </a:r>
            <a:endParaRPr i="1" dirty="0"/>
          </a:p>
        </p:txBody>
      </p:sp>
      <p:sp>
        <p:nvSpPr>
          <p:cNvPr id="7" name="Shape 799"/>
          <p:cNvSpPr/>
          <p:nvPr/>
        </p:nvSpPr>
        <p:spPr>
          <a:xfrm>
            <a:off x="4122127" y="347432"/>
            <a:ext cx="3227754" cy="1298403"/>
          </a:xfrm>
          <a:prstGeom prst="rect">
            <a:avLst/>
          </a:prstGeom>
          <a:ln w="12700">
            <a:miter lim="400000"/>
          </a:ln>
          <a:extLst>
            <a:ext uri="{C572A759-6A51-4108-AA02-DFA0A04FC94B}">
              <ma14:wrappingTextBoxFlag xmlns:ma14="http://schemas.microsoft.com/office/mac/drawingml/2011/main" xmlns="" val="1"/>
            </a:ext>
          </a:extLst>
        </p:spPr>
        <p:txBody>
          <a:bodyPr lIns="18083" tIns="18083" rIns="18083" bIns="18083" anchor="t">
            <a:spAutoFit/>
          </a:bodyPr>
          <a:lstStyle>
            <a:lvl1pPr algn="r" defTabSz="602456">
              <a:defRPr sz="4100">
                <a:latin typeface="PBMorningJava"/>
                <a:ea typeface="PBMorningJava"/>
                <a:cs typeface="PBMorningJava"/>
                <a:sym typeface="PBMorningJava"/>
              </a:defRPr>
            </a:lvl1pPr>
          </a:lstStyle>
          <a:p>
            <a:r>
              <a:rPr lang="en-US" dirty="0"/>
              <a:t>December 2020</a:t>
            </a:r>
            <a:endParaRPr dirty="0"/>
          </a:p>
        </p:txBody>
      </p:sp>
      <p:sp>
        <p:nvSpPr>
          <p:cNvPr id="10" name="Shape 821"/>
          <p:cNvSpPr/>
          <p:nvPr/>
        </p:nvSpPr>
        <p:spPr>
          <a:xfrm>
            <a:off x="372356" y="1910046"/>
            <a:ext cx="3474720" cy="836738"/>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nchor="ctr">
            <a:spAutoFit/>
          </a:bodyPr>
          <a:lstStyle>
            <a:lvl1pPr algn="ctr" defTabSz="602456">
              <a:defRPr sz="4100">
                <a:latin typeface="PBMorningJava"/>
                <a:ea typeface="PBMorningJava"/>
                <a:cs typeface="PBMorningJava"/>
                <a:sym typeface="PBMorningJava"/>
              </a:defRPr>
            </a:lvl1pPr>
          </a:lstStyle>
          <a:p>
            <a:r>
              <a:rPr lang="en-US" sz="2600" dirty="0">
                <a:solidFill>
                  <a:srgbClr val="002060"/>
                </a:solidFill>
              </a:rPr>
              <a:t>In MATH, we’ve been learning:</a:t>
            </a:r>
            <a:endParaRPr sz="2600" dirty="0">
              <a:solidFill>
                <a:srgbClr val="002060"/>
              </a:solidFill>
            </a:endParaRPr>
          </a:p>
        </p:txBody>
      </p:sp>
      <p:sp>
        <p:nvSpPr>
          <p:cNvPr id="11" name="Shape 822"/>
          <p:cNvSpPr/>
          <p:nvPr/>
        </p:nvSpPr>
        <p:spPr>
          <a:xfrm>
            <a:off x="3847076" y="1831615"/>
            <a:ext cx="3638305" cy="898294"/>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nchor="ctr">
            <a:spAutoFit/>
          </a:bodyPr>
          <a:lstStyle>
            <a:lvl1pPr algn="ctr" defTabSz="602456">
              <a:defRPr sz="4100">
                <a:latin typeface="PBMorningJava"/>
                <a:ea typeface="PBMorningJava"/>
                <a:cs typeface="PBMorningJava"/>
                <a:sym typeface="PBMorningJava"/>
              </a:defRPr>
            </a:lvl1pPr>
          </a:lstStyle>
          <a:p>
            <a:r>
              <a:rPr lang="en-US" sz="2800" dirty="0">
                <a:solidFill>
                  <a:srgbClr val="002060"/>
                </a:solidFill>
              </a:rPr>
              <a:t>In ELA, we’ve been learning…</a:t>
            </a:r>
            <a:endParaRPr sz="2800" dirty="0">
              <a:solidFill>
                <a:srgbClr val="002060"/>
              </a:solidFill>
            </a:endParaRPr>
          </a:p>
        </p:txBody>
      </p:sp>
      <p:sp>
        <p:nvSpPr>
          <p:cNvPr id="12" name="Shape 823"/>
          <p:cNvSpPr/>
          <p:nvPr/>
        </p:nvSpPr>
        <p:spPr>
          <a:xfrm>
            <a:off x="3935706" y="5748431"/>
            <a:ext cx="3463681" cy="1144515"/>
          </a:xfrm>
          <a:prstGeom prst="rect">
            <a:avLst/>
          </a:prstGeom>
          <a:ln w="12700">
            <a:miter lim="400000"/>
          </a:ln>
          <a:extLst>
            <a:ext uri="{C572A759-6A51-4108-AA02-DFA0A04FC94B}">
              <ma14:wrappingTextBoxFlag xmlns:ma14="http://schemas.microsoft.com/office/mac/drawingml/2011/main" xmlns="" val="1"/>
            </a:ext>
          </a:extLst>
        </p:spPr>
        <p:txBody>
          <a:bodyPr wrap="square" lIns="18083" tIns="18083" rIns="18083" bIns="18083" anchor="ctr">
            <a:spAutoFit/>
          </a:bodyPr>
          <a:lstStyle>
            <a:lvl1pPr algn="ctr" defTabSz="602456">
              <a:defRPr sz="4100">
                <a:latin typeface="PBMorningJava"/>
                <a:ea typeface="PBMorningJava"/>
                <a:cs typeface="PBMorningJava"/>
                <a:sym typeface="PBMorningJava"/>
              </a:defRPr>
            </a:lvl1pPr>
          </a:lstStyle>
          <a:p>
            <a:r>
              <a:rPr lang="en-US" sz="2400" dirty="0">
                <a:solidFill>
                  <a:srgbClr val="002060"/>
                </a:solidFill>
              </a:rPr>
              <a:t>In Social Emotional Learning, we’ve been learning…</a:t>
            </a:r>
            <a:endParaRPr sz="2400" dirty="0">
              <a:solidFill>
                <a:srgbClr val="002060"/>
              </a:solidFill>
            </a:endParaRPr>
          </a:p>
        </p:txBody>
      </p:sp>
      <p:sp>
        <p:nvSpPr>
          <p:cNvPr id="13" name="Shape 824"/>
          <p:cNvSpPr/>
          <p:nvPr/>
        </p:nvSpPr>
        <p:spPr>
          <a:xfrm>
            <a:off x="1331059" y="5714677"/>
            <a:ext cx="1435098" cy="482192"/>
          </a:xfrm>
          <a:prstGeom prst="rect">
            <a:avLst/>
          </a:prstGeom>
          <a:ln w="12700">
            <a:miter lim="400000"/>
          </a:ln>
          <a:extLst>
            <a:ext uri="{C572A759-6A51-4108-AA02-DFA0A04FC94B}">
              <ma14:wrappingTextBoxFlag xmlns:ma14="http://schemas.microsoft.com/office/mac/drawingml/2011/main" xmlns="" val="1"/>
            </a:ext>
          </a:extLst>
        </p:spPr>
        <p:txBody>
          <a:bodyPr wrap="none" lIns="18083" tIns="18083" rIns="18083" bIns="18083" anchor="ctr">
            <a:spAutoFit/>
          </a:bodyPr>
          <a:lstStyle>
            <a:lvl1pPr algn="ctr" defTabSz="602456">
              <a:defRPr sz="3200">
                <a:latin typeface="PBMorningJava"/>
                <a:ea typeface="PBMorningJava"/>
                <a:cs typeface="PBMorningJava"/>
                <a:sym typeface="PBMorningJava"/>
              </a:defRPr>
            </a:lvl1pPr>
          </a:lstStyle>
          <a:p>
            <a:r>
              <a:rPr dirty="0"/>
              <a:t>Month</a:t>
            </a:r>
          </a:p>
        </p:txBody>
      </p:sp>
      <p:sp>
        <p:nvSpPr>
          <p:cNvPr id="15" name="Rectangle 14">
            <a:extLst>
              <a:ext uri="{FF2B5EF4-FFF2-40B4-BE49-F238E27FC236}">
                <a16:creationId xmlns:a16="http://schemas.microsoft.com/office/drawing/2014/main" id="{87CF4C75-6D84-A849-8F3D-5CF6E15954B0}"/>
              </a:ext>
            </a:extLst>
          </p:cNvPr>
          <p:cNvSpPr/>
          <p:nvPr/>
        </p:nvSpPr>
        <p:spPr>
          <a:xfrm>
            <a:off x="353040" y="5741156"/>
            <a:ext cx="3474720" cy="3136392"/>
          </a:xfrm>
          <a:prstGeom prst="rect">
            <a:avLst/>
          </a:prstGeom>
          <a:solidFill>
            <a:schemeClr val="bg1"/>
          </a:solidFill>
          <a:ln w="47625"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0941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000000"/>
              </a:solidFill>
              <a:effectLst/>
              <a:uFillTx/>
              <a:latin typeface="+mn-lt"/>
              <a:ea typeface="+mn-ea"/>
              <a:cs typeface="+mn-cs"/>
              <a:sym typeface="Calibri"/>
            </a:endParaRPr>
          </a:p>
        </p:txBody>
      </p:sp>
      <p:sp>
        <p:nvSpPr>
          <p:cNvPr id="16" name="TextBox 15">
            <a:extLst>
              <a:ext uri="{FF2B5EF4-FFF2-40B4-BE49-F238E27FC236}">
                <a16:creationId xmlns:a16="http://schemas.microsoft.com/office/drawing/2014/main" id="{0E9DC7F9-A27F-E648-9AE8-97DF3DD58A73}"/>
              </a:ext>
            </a:extLst>
          </p:cNvPr>
          <p:cNvSpPr txBox="1"/>
          <p:nvPr/>
        </p:nvSpPr>
        <p:spPr>
          <a:xfrm>
            <a:off x="609600" y="5815415"/>
            <a:ext cx="3052885"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800" dirty="0">
                <a:solidFill>
                  <a:srgbClr val="002060"/>
                </a:solidFill>
              </a:rPr>
              <a:t>How Can I Help My Child?</a:t>
            </a:r>
          </a:p>
        </p:txBody>
      </p:sp>
      <p:sp>
        <p:nvSpPr>
          <p:cNvPr id="17" name="TextBox 16">
            <a:extLst>
              <a:ext uri="{FF2B5EF4-FFF2-40B4-BE49-F238E27FC236}">
                <a16:creationId xmlns:a16="http://schemas.microsoft.com/office/drawing/2014/main" id="{25EFF625-B9C6-F94F-8E82-B2AA640867CC}"/>
              </a:ext>
            </a:extLst>
          </p:cNvPr>
          <p:cNvSpPr txBox="1"/>
          <p:nvPr/>
        </p:nvSpPr>
        <p:spPr>
          <a:xfrm>
            <a:off x="3988777" y="2591366"/>
            <a:ext cx="3411347" cy="3052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800" b="1" dirty="0">
                <a:ea typeface="+mn-lt"/>
                <a:cs typeface="+mn-lt"/>
              </a:rPr>
              <a:t>K</a:t>
            </a:r>
            <a:r>
              <a:rPr lang="en-US" sz="1600" b="1" dirty="0">
                <a:latin typeface="PBPeppermintMocha"/>
                <a:ea typeface="+mn-lt"/>
                <a:cs typeface="+mn-lt"/>
              </a:rPr>
              <a:t>indergarten—</a:t>
            </a:r>
            <a:r>
              <a:rPr lang="en-US" sz="1600" dirty="0">
                <a:latin typeface="PBPeppermintMocha"/>
                <a:ea typeface="+mn-lt"/>
                <a:cs typeface="+mn-lt"/>
              </a:rPr>
              <a:t>blending 3 letter words, recognizing sight words, &amp; creating lists of writing topics</a:t>
            </a:r>
          </a:p>
          <a:p>
            <a:endParaRPr lang="en-US" sz="1600" dirty="0">
              <a:latin typeface="PBPeppermintMocha"/>
              <a:ea typeface="+mn-lt"/>
              <a:cs typeface="+mn-lt"/>
            </a:endParaRPr>
          </a:p>
          <a:p>
            <a:r>
              <a:rPr lang="en-US" sz="1600" b="1" dirty="0">
                <a:latin typeface="PBPeppermintMocha"/>
                <a:ea typeface="+mn-lt"/>
                <a:cs typeface="+mn-lt"/>
              </a:rPr>
              <a:t>2nd grade—</a:t>
            </a:r>
            <a:r>
              <a:rPr lang="en-US" sz="1600" dirty="0">
                <a:latin typeface="PBPeppermintMocha"/>
                <a:ea typeface="+mn-lt"/>
                <a:cs typeface="+mn-lt"/>
              </a:rPr>
              <a:t>decoding 2 and 3 letter blends and using descriptive words in our writing</a:t>
            </a:r>
          </a:p>
          <a:p>
            <a:endParaRPr lang="en-US" sz="1600" dirty="0">
              <a:latin typeface="PBPeppermintMocha"/>
              <a:ea typeface="+mn-lt"/>
              <a:cs typeface="+mn-lt"/>
            </a:endParaRPr>
          </a:p>
          <a:p>
            <a:r>
              <a:rPr lang="en-US" sz="1600" b="1" dirty="0">
                <a:latin typeface="PBPeppermintMocha"/>
                <a:ea typeface="+mn-lt"/>
                <a:cs typeface="+mn-lt"/>
              </a:rPr>
              <a:t>3rd &amp; 4th grades—</a:t>
            </a:r>
            <a:r>
              <a:rPr lang="en-US" sz="1600" dirty="0">
                <a:latin typeface="PBPeppermintMocha"/>
                <a:ea typeface="+mn-lt"/>
                <a:cs typeface="+mn-lt"/>
              </a:rPr>
              <a:t>reading comprehension strategies &amp; using interesting words to help readers make mind movies of our writing</a:t>
            </a:r>
            <a:endParaRPr lang="en-US" sz="1600" dirty="0">
              <a:latin typeface="PBPeppermintMocha"/>
            </a:endParaRPr>
          </a:p>
        </p:txBody>
      </p:sp>
      <p:sp>
        <p:nvSpPr>
          <p:cNvPr id="20" name="TextBox 19">
            <a:extLst>
              <a:ext uri="{FF2B5EF4-FFF2-40B4-BE49-F238E27FC236}">
                <a16:creationId xmlns:a16="http://schemas.microsoft.com/office/drawing/2014/main" id="{24B10689-7BEC-0147-9DCD-49C395CDD25A}"/>
              </a:ext>
            </a:extLst>
          </p:cNvPr>
          <p:cNvSpPr txBox="1"/>
          <p:nvPr/>
        </p:nvSpPr>
        <p:spPr>
          <a:xfrm>
            <a:off x="340009" y="6763661"/>
            <a:ext cx="348676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a:buChar char="•"/>
            </a:pPr>
            <a:r>
              <a:rPr lang="en-US" sz="1600" dirty="0">
                <a:latin typeface="PBPeppermintMocha"/>
              </a:rPr>
              <a:t>Read with your child every day. Have your child read to with you.</a:t>
            </a:r>
          </a:p>
          <a:p>
            <a:pPr marL="285750" indent="-285750">
              <a:buFont typeface="Arial"/>
              <a:buChar char="•"/>
            </a:pPr>
            <a:r>
              <a:rPr lang="en-US" sz="1600" dirty="0">
                <a:latin typeface="PBPeppermintMocha"/>
              </a:rPr>
              <a:t>Practice addition facts (K-2nd grades) and multiplication facts (3rd-4th grades) daily.</a:t>
            </a:r>
          </a:p>
          <a:p>
            <a:pPr marL="285750" indent="-285750">
              <a:buFont typeface="Arial"/>
              <a:buChar char="•"/>
            </a:pPr>
            <a:r>
              <a:rPr lang="en-US" sz="1600" dirty="0">
                <a:latin typeface="PBPeppermintMocha"/>
              </a:rPr>
              <a:t>Model communicating about your own emotions &amp; helping your child put words to his or her feelings</a:t>
            </a:r>
          </a:p>
        </p:txBody>
      </p:sp>
      <p:sp>
        <p:nvSpPr>
          <p:cNvPr id="5" name="TextBox 4">
            <a:extLst>
              <a:ext uri="{FF2B5EF4-FFF2-40B4-BE49-F238E27FC236}">
                <a16:creationId xmlns:a16="http://schemas.microsoft.com/office/drawing/2014/main" id="{141F4CE9-0CE5-47C3-AA81-203D893E6FEE}"/>
              </a:ext>
            </a:extLst>
          </p:cNvPr>
          <p:cNvSpPr txBox="1"/>
          <p:nvPr/>
        </p:nvSpPr>
        <p:spPr>
          <a:xfrm>
            <a:off x="3878616" y="6892394"/>
            <a:ext cx="3502287"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US" sz="1600" dirty="0">
                <a:latin typeface="PBPeppermintMocha"/>
              </a:rPr>
              <a:t>Taking deep breaths when we feel frustrated or overwhelmed</a:t>
            </a:r>
          </a:p>
          <a:p>
            <a:pPr marL="285750" indent="-285750">
              <a:buFont typeface="Arial"/>
              <a:buChar char="•"/>
            </a:pPr>
            <a:endParaRPr lang="en-US" sz="1600" dirty="0">
              <a:latin typeface="PBPeppermintMocha"/>
            </a:endParaRPr>
          </a:p>
          <a:p>
            <a:pPr marL="285750" indent="-285750">
              <a:buFont typeface="Arial"/>
              <a:buChar char="•"/>
            </a:pPr>
            <a:r>
              <a:rPr lang="en-US" sz="1600" dirty="0">
                <a:latin typeface="PBPeppermintMocha"/>
              </a:rPr>
              <a:t>How to check in and recognize our own emotions</a:t>
            </a:r>
          </a:p>
          <a:p>
            <a:pPr marL="285750" indent="-285750">
              <a:buFont typeface="Arial"/>
              <a:buChar char="•"/>
            </a:pPr>
            <a:endParaRPr lang="en-US" sz="1600" dirty="0">
              <a:latin typeface="PBPeppermintMocha"/>
            </a:endParaRPr>
          </a:p>
          <a:p>
            <a:pPr marL="285750" indent="-285750">
              <a:buFont typeface="Arial"/>
              <a:buChar char="•"/>
            </a:pPr>
            <a:r>
              <a:rPr lang="en-US" sz="1600" dirty="0">
                <a:latin typeface="PBPeppermintMocha"/>
              </a:rPr>
              <a:t>What it means to be honest</a:t>
            </a:r>
          </a:p>
        </p:txBody>
      </p:sp>
    </p:spTree>
    <p:extLst>
      <p:ext uri="{BB962C8B-B14F-4D97-AF65-F5344CB8AC3E}">
        <p14:creationId xmlns:p14="http://schemas.microsoft.com/office/powerpoint/2010/main" val="177776726"/>
      </p:ext>
    </p:extLst>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50941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0941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482</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Helvetica Light</vt:lpstr>
      <vt:lpstr>PBMorningJava</vt:lpstr>
      <vt:lpstr>PBPeppermintMocha</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Shardell</dc:creator>
  <cp:lastModifiedBy>Allison Shardell</cp:lastModifiedBy>
  <cp:revision>7</cp:revision>
  <dcterms:created xsi:type="dcterms:W3CDTF">2020-11-24T23:19:46Z</dcterms:created>
  <dcterms:modified xsi:type="dcterms:W3CDTF">2020-11-24T23:24:13Z</dcterms:modified>
</cp:coreProperties>
</file>